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5702-616E-4889-B9C4-B16BF7B58C84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3193-04D7-4F55-B897-0C7074E6A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cha-news.ru/picture/news/1490_large.jpg" TargetMode="Externa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Schkola\Desktop\lla_ugacheva_lla_ugacheva_-_aj_nam_ozhe_mp3downloadfree.ru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0.liveinternet.ru/images/foto/c/9/apps/2/105/2105956_1283175853_1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woltal.myfastmail.com/files/Old%20Perso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.oboz.obozrevatel.com/files/NewsPhoto/2009/10/25/329100/177850_image_large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.liveinternet.ru/images/attach/c/2/73/100/73100121_4068804_68842_jpg_70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2008-02.photosight.ru/28/2570396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avda-nn.ru/upl/newspapers/src/1112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avethemall.files.wordpress.com/2011/11/www-demotivations-info960b1en4cvtc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rdinci.ru/data/files/starik-i-sobaka-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010.radikal.ru/1105/65/1d44a489f8ba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ra.ru/images/news/119/284/1052119284/ned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ics.photodom.com/photos/2007/03/15/262896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.news.open.by/upload/iblock/279/pensionerki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55.radikal.ru/i147/1106/23/d3a90f4e51c8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loboeocordeiro.files.wordpress.com/2011/08/emoc3a7c3b5es-negativas-6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zaksob.ru/foto/1258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1.liveinternet.ru/images/attach/c/2/67/674/67674083_1291960237_STAROST1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livejournal.ru/static/files/photos/big/788_100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dzinstva.by/wp-content/uploads/2011/10/21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young.rzd.ru/dbmm/images/41/4080/346339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1/54/789/54789351_1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2003-09.photosight.ru/05/291247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avmir.ru/uploads/d1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rasnoetv.ru/files/title_images/stariki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ravmir.ru/wp-content/uploads/pravmir-images/d1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avmir.ru/uploads/d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16/giva-nadiya.5/0_1032a_b5683b08_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5 из 308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42852"/>
            <a:ext cx="721523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lla_ugacheva_lla_ugacheva_-_aj_nam_ozhe_mp3downloadfree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6286520"/>
            <a:ext cx="285752" cy="285752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5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28667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5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557216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4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50099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6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742955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9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735811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51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685804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65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50085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5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607223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99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5724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ra.ru/images/news/119/284/1052119284/ned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6437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3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72152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3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67866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95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628654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6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8"/>
            <a:ext cx="700092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0 из 31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3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9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57242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8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0009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68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71438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7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78647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1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71517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3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21523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4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7866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7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77867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1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785818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3 из 3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571504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Экран (4:3)</PresentationFormat>
  <Paragraphs>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Schkola</dc:creator>
  <cp:lastModifiedBy>Schkola</cp:lastModifiedBy>
  <cp:revision>7</cp:revision>
  <dcterms:created xsi:type="dcterms:W3CDTF">2012-02-08T18:14:10Z</dcterms:created>
  <dcterms:modified xsi:type="dcterms:W3CDTF">2012-02-08T19:13:40Z</dcterms:modified>
</cp:coreProperties>
</file>