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69" r:id="rId5"/>
    <p:sldId id="264" r:id="rId6"/>
    <p:sldId id="267" r:id="rId7"/>
    <p:sldId id="271" r:id="rId8"/>
    <p:sldId id="273" r:id="rId9"/>
    <p:sldId id="284" r:id="rId10"/>
    <p:sldId id="280" r:id="rId11"/>
    <p:sldId id="270" r:id="rId12"/>
    <p:sldId id="266" r:id="rId13"/>
    <p:sldId id="263" r:id="rId14"/>
    <p:sldId id="286" r:id="rId15"/>
    <p:sldId id="281" r:id="rId16"/>
    <p:sldId id="258" r:id="rId17"/>
    <p:sldId id="285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65" r:id="rId2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C4FF-F2D5-43ED-81EA-2305AB090D61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C51-7724-4BF2-ADA3-7BA2EAFBF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C4FF-F2D5-43ED-81EA-2305AB090D61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C51-7724-4BF2-ADA3-7BA2EAFBF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C4FF-F2D5-43ED-81EA-2305AB090D61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C51-7724-4BF2-ADA3-7BA2EAFBF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C4FF-F2D5-43ED-81EA-2305AB090D61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C51-7724-4BF2-ADA3-7BA2EAFBF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C4FF-F2D5-43ED-81EA-2305AB090D61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C51-7724-4BF2-ADA3-7BA2EAFBF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C4FF-F2D5-43ED-81EA-2305AB090D61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C51-7724-4BF2-ADA3-7BA2EAFBF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C4FF-F2D5-43ED-81EA-2305AB090D61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C51-7724-4BF2-ADA3-7BA2EAFBF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C4FF-F2D5-43ED-81EA-2305AB090D61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C51-7724-4BF2-ADA3-7BA2EAFBF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C4FF-F2D5-43ED-81EA-2305AB090D61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C51-7724-4BF2-ADA3-7BA2EAFBF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C4FF-F2D5-43ED-81EA-2305AB090D61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C51-7724-4BF2-ADA3-7BA2EAFBF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C4FF-F2D5-43ED-81EA-2305AB090D61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C51-7724-4BF2-ADA3-7BA2EAFBF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C4FF-F2D5-43ED-81EA-2305AB090D61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52C51-7724-4BF2-ADA3-7BA2EAFBF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7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6;&#1077;&#1090;&#1089;&#1074;&#1086;\494265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opup-low.jpg"/>
          <p:cNvPicPr>
            <a:picLocks noGrp="1" noChangeAspect="1"/>
          </p:cNvPicPr>
          <p:nvPr isPhoto="1"/>
        </p:nvPicPr>
        <p:blipFill>
          <a:blip r:embed="rId3">
            <a:lum/>
          </a:blip>
          <a:srcRect l="2980" r="3642" b="3312"/>
          <a:stretch>
            <a:fillRect/>
          </a:stretch>
        </p:blipFill>
        <p:spPr>
          <a:xfrm>
            <a:off x="1071538" y="0"/>
            <a:ext cx="6715172" cy="6858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4282" y="571480"/>
            <a:ext cx="5000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В неизвестность первые шаги.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    Из детства – в бесконечную туманную даль.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    Путь этот проходит сквозь поток событий, чередующихся, словно в калейдоскопе: горьких и сладких, 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грустных и весёлых, радужных …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    Разных!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49426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unny_wallpapers_The_childhood_009178_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445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8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84163" y="0"/>
            <a:ext cx="85740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тво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09575"/>
            <a:ext cx="9144000" cy="6037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30200"/>
            <a:ext cx="9144000" cy="6196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bd5_4a276fa2_X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1475"/>
            <a:ext cx="9144000" cy="61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2d47ac1c-ttkyh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4779461_220436_detstvo-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76388" y="0"/>
            <a:ext cx="5991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8136248_6h3w6f7co4j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5800" y="0"/>
            <a:ext cx="7772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101c4ae35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46275" y="0"/>
            <a:ext cx="5249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0421443_178157_vsyo-chto-est-v-etom-mir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639888" y="0"/>
            <a:ext cx="58626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4752059_127177_vozmi-ego-za-rukui-sumej-krepko-postavit-na-nogi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9088" y="0"/>
            <a:ext cx="5964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4752837_tmpqnhviw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69975" y="0"/>
            <a:ext cx="70040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4304241-ne-rugajt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89013" y="0"/>
            <a:ext cx="7165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3169132-mechty-ne-uxod-ot-dejstvitelnosti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8850" y="0"/>
            <a:ext cx="7226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0_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4414" y="4857760"/>
            <a:ext cx="6786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    Я благодарен за то, что он помог моей заветной мечте расправить крылья и подняться высоко-высоко.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    В самое небо.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e91b611d3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35063" y="0"/>
            <a:ext cx="6872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57bafd5e8b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857375" y="0"/>
            <a:ext cx="5429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8ce626e56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58775" y="0"/>
            <a:ext cx="8424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18_10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2310806__5-детство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7558630_donald_zolan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88925" y="0"/>
            <a:ext cx="85645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65</Words>
  <Application>Microsoft Office PowerPoint</Application>
  <PresentationFormat>Экран (4:3)</PresentationFormat>
  <Paragraphs>7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2011-12-13T14:06:40Z</dcterms:created>
  <dcterms:modified xsi:type="dcterms:W3CDTF">2011-12-13T14:37:04Z</dcterms:modified>
</cp:coreProperties>
</file>