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Al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17422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Александр Костюнин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bfa103af33ef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0"/>
            <a:ext cx="4900882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ost_ob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14290"/>
            <a:ext cx="5429288" cy="64048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78t3p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29495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3045_photo80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4657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bg1"/>
                </a:solidFill>
              </a:rPr>
              <a:t>Калька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</Words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Александр Костюнин</vt:lpstr>
      <vt:lpstr>Слайд 2</vt:lpstr>
      <vt:lpstr>Слайд 3</vt:lpstr>
      <vt:lpstr>Слайд 4</vt:lpstr>
      <vt:lpstr>Калька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Костюнин</dc:title>
  <cp:lastModifiedBy>Root</cp:lastModifiedBy>
  <cp:revision>1</cp:revision>
  <dcterms:modified xsi:type="dcterms:W3CDTF">2012-02-28T12:03:21Z</dcterms:modified>
</cp:coreProperties>
</file>