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Alex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317422" cy="68580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/>
              <a:t>Александр Костюнин</a:t>
            </a:r>
            <a:endParaRPr lang="ru-RU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bfa103af33efl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0"/>
            <a:ext cx="4900882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kost_ob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214290"/>
            <a:ext cx="5429288" cy="64048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078t3p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29495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83045_photo800x6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4657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800" dirty="0" smtClean="0">
                <a:solidFill>
                  <a:schemeClr val="bg1"/>
                </a:solidFill>
              </a:rPr>
              <a:t>Калька</a:t>
            </a:r>
            <a:endParaRPr lang="ru-RU" sz="8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3</Words>
  <PresentationFormat>Экран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Александр Костюнин</vt:lpstr>
      <vt:lpstr>Слайд 2</vt:lpstr>
      <vt:lpstr>Слайд 3</vt:lpstr>
      <vt:lpstr>Слайд 4</vt:lpstr>
      <vt:lpstr>Калька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Костюнин</dc:title>
  <cp:lastModifiedBy>Root</cp:lastModifiedBy>
  <cp:revision>1</cp:revision>
  <dcterms:modified xsi:type="dcterms:W3CDTF">2012-02-28T12:03:21Z</dcterms:modified>
</cp:coreProperties>
</file>