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Урок литературы в 11 классе «Три встречи» по роману Е. Замятина «Мы», роману  М. Булгакова </a:t>
            </a:r>
            <a:r>
              <a:rPr lang="ru-RU" sz="2800" dirty="0" smtClean="0"/>
              <a:t>«Мастер </a:t>
            </a:r>
            <a:r>
              <a:rPr lang="ru-RU" sz="2800" dirty="0"/>
              <a:t>и Маргарита» и Фантастической сказке А. Костюнина «Математическое ожидание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(сравнительный анализ).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54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7"/>
            <a:ext cx="3306663" cy="330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7020"/>
            <a:ext cx="3400772" cy="5135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85528"/>
            <a:ext cx="3289548" cy="4572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677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начале сказки Костюнина есть прямое указание на роман Замятина. Какая тема романа получила развитие в </a:t>
            </a:r>
            <a:r>
              <a:rPr lang="ru-RU" dirty="0" smtClean="0"/>
              <a:t>«Математическом </a:t>
            </a:r>
            <a:r>
              <a:rPr lang="ru-RU" dirty="0"/>
              <a:t>ожидании»?</a:t>
            </a:r>
          </a:p>
          <a:p>
            <a:pPr marL="0" indent="0">
              <a:buNone/>
            </a:pPr>
            <a:r>
              <a:rPr lang="ru-RU" dirty="0"/>
              <a:t>Что нового привнес в ее понимание автор? Какие мотивы объединяют сказку с романом Замятина?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3458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Жанровое своеобразие произведений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 Сказка литературная — эпический жанр: ориентированное на вымысел произведение принадлежащее конкретному автору, не бытовавшее до публикации в устной форме и не имевшее вариантов.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Фантастика </a:t>
            </a:r>
            <a:r>
              <a:rPr lang="ru-RU" dirty="0"/>
              <a:t>– </a:t>
            </a:r>
            <a:r>
              <a:rPr lang="ru-RU" dirty="0" smtClean="0"/>
              <a:t>это одна </a:t>
            </a:r>
            <a:r>
              <a:rPr lang="ru-RU" dirty="0"/>
              <a:t>из разновидностей художественной литературы, в которой идеи и образы строятся исключительно на вымышленном автором чудесном мире, на изображении странного и неправдоподобного. Не случайно поэтика фантастического связана с удвоением мира, его расчленением на реальное и придуманное.</a:t>
            </a:r>
          </a:p>
        </p:txBody>
      </p:sp>
    </p:spTree>
    <p:extLst>
      <p:ext uri="{BB962C8B-B14F-4D97-AF65-F5344CB8AC3E}">
        <p14:creationId xmlns:p14="http://schemas.microsoft.com/office/powerpoint/2010/main" val="251741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Жанровое своеобразие произведений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«Мы» </a:t>
            </a:r>
            <a:r>
              <a:rPr lang="ru-RU" dirty="0" smtClean="0"/>
              <a:t>– </a:t>
            </a:r>
            <a:r>
              <a:rPr lang="ru-RU" dirty="0"/>
              <a:t>роман-антиутопия. </a:t>
            </a:r>
            <a:r>
              <a:rPr lang="ru-RU" dirty="0" smtClean="0"/>
              <a:t>Направление </a:t>
            </a:r>
            <a:r>
              <a:rPr lang="ru-RU" dirty="0"/>
              <a:t>в художественной литературе и кино, в узком смысле — описание тоталитарного государства, в широком смысле — любого общества, в котором возобладали негативные тенденции развития. Антиутопия является полной противоположностью утопии.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«Мастер и Маргарита» </a:t>
            </a:r>
            <a:r>
              <a:rPr lang="ru-RU" dirty="0" smtClean="0"/>
              <a:t>.Жанр </a:t>
            </a:r>
            <a:r>
              <a:rPr lang="ru-RU" dirty="0"/>
              <a:t>романа трудно однозначно определить, поскольку произведение многослойно и содержит в себе множество элементов таких жанров, как сатира, фарс, фантастика, мистика, мелодрама, философская притча, роман-миф. </a:t>
            </a:r>
          </a:p>
        </p:txBody>
      </p:sp>
    </p:spTree>
    <p:extLst>
      <p:ext uri="{BB962C8B-B14F-4D97-AF65-F5344CB8AC3E}">
        <p14:creationId xmlns:p14="http://schemas.microsoft.com/office/powerpoint/2010/main" val="329087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Обдумываем…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 Что</a:t>
            </a:r>
            <a:r>
              <a:rPr lang="ru-RU" dirty="0"/>
              <a:t>, по-вашему, является главным в каждом из произведений? </a:t>
            </a:r>
          </a:p>
          <a:p>
            <a:pPr marL="0" indent="0">
              <a:buNone/>
            </a:pPr>
            <a:r>
              <a:rPr lang="ru-RU" dirty="0" smtClean="0"/>
              <a:t>- Какие </a:t>
            </a:r>
            <a:r>
              <a:rPr lang="ru-RU" dirty="0"/>
              <a:t>идеи развивают авторы в каждом из произведений?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Следует </a:t>
            </a:r>
            <a:r>
              <a:rPr lang="ru-RU" dirty="0"/>
              <a:t>при этом особое внимание обратить на то, что Костюнин указывает на роман Замятина в качестве источника. Это должно указывать на схожесть и преемственность некоторых идей в произведении.</a:t>
            </a:r>
          </a:p>
        </p:txBody>
      </p:sp>
    </p:spTree>
    <p:extLst>
      <p:ext uri="{BB962C8B-B14F-4D97-AF65-F5344CB8AC3E}">
        <p14:creationId xmlns:p14="http://schemas.microsoft.com/office/powerpoint/2010/main" val="4206852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Сходства и различия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800" dirty="0" smtClean="0"/>
              <a:t>В </a:t>
            </a:r>
            <a:r>
              <a:rPr lang="ru-RU" sz="4800" dirty="0"/>
              <a:t>чем схожесть произведений, героев? В чем заключается своеобразие?</a:t>
            </a:r>
          </a:p>
          <a:p>
            <a:pPr marL="0" indent="0">
              <a:buNone/>
            </a:pPr>
            <a:r>
              <a:rPr lang="ru-RU" sz="4800" dirty="0"/>
              <a:t>Что особого, неповторимого привносит каждый из авторов?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206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Перед авторами стояли разные задачи, использовались разные методы для их воплощения.</a:t>
            </a:r>
          </a:p>
          <a:p>
            <a:r>
              <a:rPr lang="ru-RU" dirty="0" smtClean="0"/>
              <a:t>Представлены разные жанры.</a:t>
            </a:r>
          </a:p>
          <a:p>
            <a:r>
              <a:rPr lang="ru-RU" dirty="0" smtClean="0"/>
              <a:t>Произведения написаны в разный период.</a:t>
            </a:r>
          </a:p>
          <a:p>
            <a:r>
              <a:rPr lang="ru-RU" dirty="0" smtClean="0"/>
              <a:t>Представлены разнообразные темы (взаимоотношения людей, выбор идеала, цели существования, жизненный порядок и уклад, исторический период, его влияние и воплощение)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Что же соединяет эти довольно разные произведения?</a:t>
            </a:r>
          </a:p>
          <a:p>
            <a:pPr marL="0" indent="0">
              <a:buNone/>
            </a:pPr>
            <a:r>
              <a:rPr lang="ru-RU" dirty="0" smtClean="0"/>
              <a:t>Почему темы, затронутые авторами, не теряют своей актуальности?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147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/>
              <a:t>Эссе на тему </a:t>
            </a:r>
            <a:endParaRPr lang="ru-RU" sz="4000" dirty="0" smtClean="0"/>
          </a:p>
          <a:p>
            <a:pPr marL="0" indent="0" algn="ctr">
              <a:buNone/>
            </a:pPr>
            <a:endParaRPr lang="ru-RU" sz="4000" dirty="0"/>
          </a:p>
          <a:p>
            <a:pPr marL="0" indent="0" algn="ctr">
              <a:buNone/>
            </a:pPr>
            <a:r>
              <a:rPr lang="ru-RU" sz="4000" dirty="0" smtClean="0"/>
              <a:t>«</a:t>
            </a:r>
            <a:r>
              <a:rPr lang="ru-RU" sz="4000" dirty="0"/>
              <a:t>Вечные ценности – личные ценности»</a:t>
            </a:r>
          </a:p>
        </p:txBody>
      </p:sp>
    </p:spTree>
    <p:extLst>
      <p:ext uri="{BB962C8B-B14F-4D97-AF65-F5344CB8AC3E}">
        <p14:creationId xmlns:p14="http://schemas.microsoft.com/office/powerpoint/2010/main" val="3526381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395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Урок литературы в 11 классе «Три встречи» по роману Е. Замятина «Мы», роману  М. Булгакова «Мастер и Маргарита» и Фантастической сказке А. Костюнина «Математическое ожидание»</vt:lpstr>
      <vt:lpstr>Презентация PowerPoint</vt:lpstr>
      <vt:lpstr>Презентация PowerPoint</vt:lpstr>
      <vt:lpstr>Жанровое своеобразие произведений</vt:lpstr>
      <vt:lpstr>Жанровое своеобразие произведений</vt:lpstr>
      <vt:lpstr>Обдумываем…</vt:lpstr>
      <vt:lpstr>Сходства и различия</vt:lpstr>
      <vt:lpstr>Итоги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литературы в 11 классе «Три встречи» по роману Е. Замятина «Мы», роману  М. Булгакова «Мастер и Маргарита» и Фантастической сказке А. Костюнина «Математическое ожидание»</dc:title>
  <dc:creator>asus</dc:creator>
  <cp:lastModifiedBy>asus</cp:lastModifiedBy>
  <cp:revision>3</cp:revision>
  <dcterms:created xsi:type="dcterms:W3CDTF">2012-12-08T18:56:21Z</dcterms:created>
  <dcterms:modified xsi:type="dcterms:W3CDTF">2012-12-08T19:24:05Z</dcterms:modified>
</cp:coreProperties>
</file>