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86364" autoAdjust="0"/>
  </p:normalViewPr>
  <p:slideViewPr>
    <p:cSldViewPr>
      <p:cViewPr varScale="1">
        <p:scale>
          <a:sx n="75" d="100"/>
          <a:sy n="75" d="100"/>
        </p:scale>
        <p:origin x="-84" y="-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295400"/>
            <a:ext cx="6400800" cy="3886200"/>
          </a:xfrm>
        </p:spPr>
        <p:txBody>
          <a:bodyPr>
            <a:normAutofit fontScale="92500"/>
          </a:bodyPr>
          <a:lstStyle/>
          <a:p>
            <a:r>
              <a:rPr lang="ru-RU" sz="4800" dirty="0" smtClean="0"/>
              <a:t>творческий потенциал личности – это единство ума, воли и эмоциональной сферы</a:t>
            </a:r>
            <a:endParaRPr lang="ru-RU" sz="4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u="sng" dirty="0" smtClean="0"/>
              <a:t>Творчество </a:t>
            </a:r>
            <a:r>
              <a:rPr lang="ru-RU" sz="4400" dirty="0" smtClean="0"/>
              <a:t>– </a:t>
            </a:r>
            <a:r>
              <a:rPr lang="ru-RU" sz="4400" dirty="0" smtClean="0"/>
              <a:t>это деятельность, направленная на получение результатов, обладающих объективной или субъективной новизной. </a:t>
            </a:r>
          </a:p>
          <a:p>
            <a:endParaRPr lang="ru-RU" sz="4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Качество личности, в значительной степени способствующее результативному творчеству – это </a:t>
            </a:r>
            <a:r>
              <a:rPr lang="ru-RU" sz="4000" u="sng" dirty="0" smtClean="0"/>
              <a:t>открытость новому опыту.</a:t>
            </a:r>
            <a:endParaRPr lang="ru-RU" sz="4000" dirty="0" smtClean="0"/>
          </a:p>
          <a:p>
            <a:endParaRPr lang="ru-RU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Независимость – личные стандарты </a:t>
            </a:r>
            <a:r>
              <a:rPr lang="ru-RU" dirty="0" smtClean="0"/>
              <a:t>для человека выше </a:t>
            </a:r>
            <a:r>
              <a:rPr lang="ru-RU" dirty="0" smtClean="0"/>
              <a:t>стандартов группы, оценки и суждения отличаются </a:t>
            </a:r>
            <a:r>
              <a:rPr lang="ru-RU" dirty="0" err="1" smtClean="0"/>
              <a:t>неконформностью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«Открытость ума» - готовность поверить своим и чужим фантазиям, восприимчивость к новому и необычному.</a:t>
            </a:r>
          </a:p>
          <a:p>
            <a:pPr lvl="0"/>
            <a:r>
              <a:rPr lang="ru-RU" dirty="0" smtClean="0"/>
              <a:t>Высокая толерантность к неопределенным и неразрешимым ситуациям, конструктивная активность в этих ситуациях.</a:t>
            </a:r>
          </a:p>
          <a:p>
            <a:pPr lvl="0"/>
            <a:r>
              <a:rPr lang="ru-RU" dirty="0" smtClean="0"/>
              <a:t>Развитое эстетическое чувство, стремление к  красоте</a:t>
            </a:r>
            <a:r>
              <a:rPr lang="ru-RU" dirty="0" smtClean="0"/>
              <a:t>.</a:t>
            </a: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некоторые личностные черты, присущие творческим людям </a:t>
            </a:r>
            <a:endParaRPr lang="ru-RU" sz="3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Эссе - это прозаическое сочинение небольшого объема и свободной композиции</a:t>
            </a:r>
            <a:r>
              <a:rPr lang="ru-RU" i="1" dirty="0" smtClean="0"/>
              <a:t>, выражающее индивидуальные впечатления и соображения по конкретному поводу или вопросу и заведомо не претендующее на определяющую или исчерпывающую трактовку предмета.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 smtClean="0"/>
              <a:t>Некоторые признаки эссе</a:t>
            </a:r>
            <a:endParaRPr lang="ru-RU" dirty="0" smtClean="0"/>
          </a:p>
          <a:p>
            <a:pPr lvl="0"/>
            <a:r>
              <a:rPr lang="ru-RU" i="1" dirty="0" smtClean="0"/>
              <a:t>наличие конкретной темы или вопроса. Произведение, посвященное анализу широкого круга проблем, по определению не может быть выполнено в жанре эссе.</a:t>
            </a:r>
            <a:endParaRPr lang="ru-RU" dirty="0" smtClean="0"/>
          </a:p>
          <a:p>
            <a:pPr lvl="0"/>
            <a:r>
              <a:rPr lang="ru-RU" i="1" dirty="0" smtClean="0"/>
              <a:t>эссе выражает индивидуальные впечатления и соображения по конкретному поводу или вопросу и заведомо не претендует на определяющую или исчерпывающую трактовку предмета.</a:t>
            </a:r>
            <a:endParaRPr lang="ru-RU" dirty="0" smtClean="0"/>
          </a:p>
          <a:p>
            <a:pPr lvl="0"/>
            <a:r>
              <a:rPr lang="ru-RU" i="1" dirty="0" smtClean="0"/>
              <a:t>как правило, эссе предполагает новое, субъективно окрашенное слово о чем-либо, такое произведение может иметь философский, историко-биографический, публицистический, литературно-критический, научно-популярный или чисто беллетристический характер.</a:t>
            </a:r>
            <a:endParaRPr lang="ru-RU" dirty="0" smtClean="0"/>
          </a:p>
          <a:p>
            <a:pPr lvl="0"/>
            <a:r>
              <a:rPr lang="ru-RU" i="1" dirty="0" smtClean="0"/>
              <a:t>в содержании эссе оцениваются в первую очередь личность автора - его мировоззрение, мысли и чувства.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960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b="1" dirty="0" smtClean="0"/>
              <a:t>Проза (любые жанры)</a:t>
            </a:r>
            <a:r>
              <a:rPr lang="ru-RU" dirty="0" smtClean="0"/>
              <a:t> – количество работ одного участника не ограничено, объём авторских произведений не ограничен, работы высылаются в формате </a:t>
            </a:r>
            <a:r>
              <a:rPr lang="en-US" dirty="0" smtClean="0"/>
              <a:t>w</a:t>
            </a:r>
            <a:r>
              <a:rPr lang="ru-RU" dirty="0" err="1" smtClean="0"/>
              <a:t>ord</a:t>
            </a:r>
            <a:r>
              <a:rPr lang="ru-RU" dirty="0" smtClean="0"/>
              <a:t>/</a:t>
            </a:r>
            <a:r>
              <a:rPr lang="en-US" dirty="0" smtClean="0"/>
              <a:t>doc</a:t>
            </a:r>
            <a:r>
              <a:rPr lang="ru-RU" dirty="0" smtClean="0"/>
              <a:t>;</a:t>
            </a:r>
          </a:p>
          <a:p>
            <a:pPr lvl="0"/>
            <a:r>
              <a:rPr lang="ru-RU" b="1" dirty="0" smtClean="0"/>
              <a:t>Поэзия (любые жанры)</a:t>
            </a:r>
            <a:r>
              <a:rPr lang="ru-RU" dirty="0" smtClean="0"/>
              <a:t> – количество работ одного участника не ограничено, объём авторских произведений не ограничен, работы высылаются в формате </a:t>
            </a:r>
            <a:r>
              <a:rPr lang="en-US" dirty="0" smtClean="0"/>
              <a:t>w</a:t>
            </a:r>
            <a:r>
              <a:rPr lang="ru-RU" dirty="0" err="1" smtClean="0"/>
              <a:t>ord</a:t>
            </a:r>
            <a:r>
              <a:rPr lang="ru-RU" dirty="0" smtClean="0"/>
              <a:t>/</a:t>
            </a:r>
            <a:r>
              <a:rPr lang="en-US" dirty="0" smtClean="0"/>
              <a:t>doc</a:t>
            </a:r>
            <a:r>
              <a:rPr lang="ru-RU" dirty="0" smtClean="0"/>
              <a:t>;</a:t>
            </a:r>
          </a:p>
          <a:p>
            <a:pPr lvl="0"/>
            <a:r>
              <a:rPr lang="ru-RU" b="1" dirty="0" smtClean="0"/>
              <a:t>Драматургия</a:t>
            </a:r>
            <a:r>
              <a:rPr lang="ru-RU" dirty="0" smtClean="0"/>
              <a:t> – количество работ одного участника не ограничено, объём авторских произведений не ограничен, работы высылаются в формате </a:t>
            </a:r>
            <a:r>
              <a:rPr lang="en-US" dirty="0" smtClean="0"/>
              <a:t>w</a:t>
            </a:r>
            <a:r>
              <a:rPr lang="ru-RU" dirty="0" err="1" smtClean="0"/>
              <a:t>ord</a:t>
            </a:r>
            <a:r>
              <a:rPr lang="ru-RU" dirty="0" smtClean="0"/>
              <a:t>/</a:t>
            </a:r>
            <a:r>
              <a:rPr lang="en-US" dirty="0" smtClean="0"/>
              <a:t>doc</a:t>
            </a:r>
            <a:r>
              <a:rPr lang="ru-RU" dirty="0" smtClean="0"/>
              <a:t>;</a:t>
            </a:r>
          </a:p>
          <a:p>
            <a:pPr lvl="0"/>
            <a:r>
              <a:rPr lang="ru-RU" b="1" dirty="0" smtClean="0"/>
              <a:t>Фотография (иллюстрация к произведению) </a:t>
            </a:r>
            <a:r>
              <a:rPr lang="ru-RU" dirty="0" smtClean="0"/>
              <a:t>– 1 фотография от одного участника, работы высылаются в формате </a:t>
            </a:r>
            <a:r>
              <a:rPr lang="en-US" dirty="0" smtClean="0"/>
              <a:t>JPEG</a:t>
            </a:r>
            <a:r>
              <a:rPr lang="ru-RU" dirty="0" smtClean="0"/>
              <a:t> (размером 15Х20 см, с разрешением 300 точек на дюйм) с краткой аннотацией и соответствующей цитатой из произведения писателя А. Костюнина. </a:t>
            </a:r>
          </a:p>
          <a:p>
            <a:pPr lvl="0"/>
            <a:r>
              <a:rPr lang="ru-RU" b="1" dirty="0" smtClean="0"/>
              <a:t>Рисунок (иллюстрация к произведению)</a:t>
            </a:r>
            <a:r>
              <a:rPr lang="ru-RU" dirty="0" smtClean="0"/>
              <a:t> – 1 отсканированная копия рисунка от одного участника, работы высылаются в формате </a:t>
            </a:r>
            <a:r>
              <a:rPr lang="en-US" dirty="0" smtClean="0"/>
              <a:t>JPEG</a:t>
            </a:r>
            <a:r>
              <a:rPr lang="ru-RU" dirty="0" smtClean="0"/>
              <a:t> (размером 15Х20 см, с разрешением 300 точек на дюйм) с краткой аннотацией и соответствующей цитатой из произведения писателя А. Костюнина</a:t>
            </a:r>
          </a:p>
          <a:p>
            <a:pPr lvl="0"/>
            <a:r>
              <a:rPr lang="en-US" dirty="0" smtClean="0"/>
              <a:t>SMS</a:t>
            </a:r>
            <a:r>
              <a:rPr lang="ru-RU" dirty="0" smtClean="0"/>
              <a:t>-</a:t>
            </a:r>
            <a:r>
              <a:rPr lang="ru-RU" dirty="0" err="1" smtClean="0"/>
              <a:t>ка</a:t>
            </a:r>
            <a:r>
              <a:rPr lang="ru-RU" dirty="0" smtClean="0"/>
              <a:t> (количество работ одного участника не ограничено);</a:t>
            </a:r>
          </a:p>
          <a:p>
            <a:pPr lvl="0"/>
            <a:r>
              <a:rPr lang="ru-RU" dirty="0" smtClean="0"/>
              <a:t>Оригинальная расшифровка аббревиатуры (количество работ одного участника не ограничено);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18</TotalTime>
  <Words>420</Words>
  <Application>Microsoft Office PowerPoint</Application>
  <PresentationFormat>Экран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Бумажная</vt:lpstr>
      <vt:lpstr>Слайд 1</vt:lpstr>
      <vt:lpstr>Слайд 2</vt:lpstr>
      <vt:lpstr>Слайд 3</vt:lpstr>
      <vt:lpstr>некоторые личностные черты, присущие творческим людям 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Sava</dc:creator>
  <cp:lastModifiedBy>Sava</cp:lastModifiedBy>
  <cp:revision>3</cp:revision>
  <dcterms:created xsi:type="dcterms:W3CDTF">2012-12-01T13:18:36Z</dcterms:created>
  <dcterms:modified xsi:type="dcterms:W3CDTF">2012-12-01T13:42:22Z</dcterms:modified>
</cp:coreProperties>
</file>