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282F"/>
    <a:srgbClr val="1C4B5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43349"/>
            <a:ext cx="7772400" cy="2800767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F2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Нравственная проблематика произведений «малой прозы» на примере творчества А.В.Костюнина</a:t>
            </a:r>
            <a:endParaRPr lang="ru-RU" dirty="0">
              <a:solidFill>
                <a:srgbClr val="0F28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996952"/>
            <a:ext cx="7840960" cy="3096344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Выполнили: Тылышун Виктория,</a:t>
            </a:r>
          </a:p>
          <a:p>
            <a:pPr algn="r"/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Шахматова Ирина,</a:t>
            </a:r>
          </a:p>
          <a:p>
            <a:pPr algn="r"/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Ученицы 10А класса, лицея 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1</a:t>
            </a:r>
          </a:p>
          <a:p>
            <a:pPr algn="r"/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r"/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Научный руководитель: </a:t>
            </a:r>
          </a:p>
          <a:p>
            <a:pPr algn="r"/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Конотоп Е.Н., учитель русского языка и литературы</a:t>
            </a:r>
          </a:p>
          <a:p>
            <a:pPr algn="r"/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Секция литературоведение</a:t>
            </a:r>
          </a:p>
          <a:p>
            <a:pPr algn="r"/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028" name="Picture 4" descr="http://farm1.static.flickr.com/4/5179509_71022c263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348880"/>
            <a:ext cx="1800200" cy="24002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Малая проза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Это довольно условное название для прозаических произведений, объем которых интуитивно определяется автором и читателем как меньший, чем типичный для национальной литературы данного периода.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11560" y="260648"/>
          <a:ext cx="8064896" cy="6315452"/>
        </p:xfrm>
        <a:graphic>
          <a:graphicData uri="http://schemas.openxmlformats.org/drawingml/2006/table">
            <a:tbl>
              <a:tblPr/>
              <a:tblGrid>
                <a:gridCol w="3910206"/>
                <a:gridCol w="4154690"/>
              </a:tblGrid>
              <a:tr h="448665">
                <a:tc>
                  <a:txBody>
                    <a:bodyPr/>
                    <a:lstStyle/>
                    <a:p>
                      <a:pPr indent="270510" algn="ctr"/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Нравственная проблема</a:t>
                      </a:r>
                      <a:endParaRPr lang="ru-RU" sz="24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70510" algn="ctr"/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Произведение А.Костюнина</a:t>
                      </a:r>
                      <a:endParaRPr lang="ru-RU" sz="24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665">
                <a:tc>
                  <a:txBody>
                    <a:bodyPr/>
                    <a:lstStyle/>
                    <a:p>
                      <a:pPr indent="270510" algn="ctr"/>
                      <a:r>
                        <a:rPr lang="ru-RU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Проблема верности</a:t>
                      </a:r>
                      <a:endParaRPr lang="ru-RU" sz="24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70510" algn="ctr"/>
                      <a:r>
                        <a:rPr lang="ru-RU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«Орфей и Прима»</a:t>
                      </a:r>
                      <a:endParaRPr lang="ru-RU" sz="24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665">
                <a:tc>
                  <a:txBody>
                    <a:bodyPr/>
                    <a:lstStyle/>
                    <a:p>
                      <a:pPr indent="270510" algn="ctr"/>
                      <a:r>
                        <a:rPr lang="ru-RU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Проблема «отцов и детей»</a:t>
                      </a:r>
                      <a:endParaRPr lang="ru-RU" sz="24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70510" algn="ctr"/>
                      <a:r>
                        <a:rPr lang="ru-RU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«Совенок»</a:t>
                      </a:r>
                      <a:endParaRPr lang="ru-RU" sz="24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665">
                <a:tc>
                  <a:txBody>
                    <a:bodyPr/>
                    <a:lstStyle/>
                    <a:p>
                      <a:pPr indent="270510" algn="ctr"/>
                      <a:r>
                        <a:rPr lang="ru-RU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Проблема взаимовыручки</a:t>
                      </a:r>
                      <a:endParaRPr lang="ru-RU" sz="24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70510" algn="ctr"/>
                      <a:r>
                        <a:rPr lang="ru-RU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«Совенок»</a:t>
                      </a:r>
                      <a:endParaRPr lang="ru-RU" sz="24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331">
                <a:tc>
                  <a:txBody>
                    <a:bodyPr/>
                    <a:lstStyle/>
                    <a:p>
                      <a:pPr indent="270510" algn="ctr"/>
                      <a:r>
                        <a:rPr lang="ru-RU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Проблема жизни неполной семьи</a:t>
                      </a:r>
                      <a:endParaRPr lang="ru-RU" sz="24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70510" algn="ctr"/>
                      <a:r>
                        <a:rPr lang="ru-RU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«Вальс под гитару», «Офицер запаса»</a:t>
                      </a:r>
                      <a:endParaRPr lang="ru-RU" sz="24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331">
                <a:tc>
                  <a:txBody>
                    <a:bodyPr/>
                    <a:lstStyle/>
                    <a:p>
                      <a:pPr indent="270510" algn="ctr"/>
                      <a:r>
                        <a:rPr lang="ru-RU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Проблема ответственности человека за жизнь окружающих</a:t>
                      </a:r>
                      <a:endParaRPr lang="ru-RU" sz="24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70510" algn="ctr"/>
                      <a:r>
                        <a:rPr lang="ru-RU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«Рукавичка»</a:t>
                      </a:r>
                      <a:endParaRPr lang="ru-RU" sz="24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331">
                <a:tc>
                  <a:txBody>
                    <a:bodyPr/>
                    <a:lstStyle/>
                    <a:p>
                      <a:pPr indent="270510" algn="ctr"/>
                      <a:r>
                        <a:rPr lang="ru-RU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Проблема сострадания и чуткости</a:t>
                      </a:r>
                      <a:endParaRPr lang="ru-RU" sz="24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70510" algn="ctr"/>
                      <a:r>
                        <a:rPr lang="ru-RU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«Вальс под гитару»</a:t>
                      </a:r>
                      <a:endParaRPr lang="ru-RU" sz="24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665">
                <a:tc>
                  <a:txBody>
                    <a:bodyPr/>
                    <a:lstStyle/>
                    <a:p>
                      <a:pPr indent="270510" algn="ctr"/>
                      <a:r>
                        <a:rPr lang="ru-RU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Проблема совести</a:t>
                      </a:r>
                      <a:endParaRPr lang="ru-RU" sz="24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70510" algn="ctr"/>
                      <a:r>
                        <a:rPr lang="ru-RU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«Рукавичка»</a:t>
                      </a:r>
                      <a:endParaRPr lang="ru-RU" sz="24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665">
                <a:tc>
                  <a:txBody>
                    <a:bodyPr/>
                    <a:lstStyle/>
                    <a:p>
                      <a:pPr indent="270510" algn="ctr"/>
                      <a:r>
                        <a:rPr lang="ru-RU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Проблема одиночества</a:t>
                      </a:r>
                      <a:endParaRPr lang="ru-RU" sz="24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70510" algn="ctr"/>
                      <a:r>
                        <a:rPr lang="ru-RU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«Полет летучей мыши»</a:t>
                      </a:r>
                      <a:endParaRPr lang="ru-RU" sz="24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665">
                <a:tc>
                  <a:txBody>
                    <a:bodyPr/>
                    <a:lstStyle/>
                    <a:p>
                      <a:pPr indent="270510" algn="ctr"/>
                      <a:r>
                        <a:rPr lang="ru-RU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Борьба человека и природы</a:t>
                      </a:r>
                      <a:endParaRPr lang="ru-RU" sz="24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70510" algn="ctr"/>
                      <a:r>
                        <a:rPr lang="ru-RU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«</a:t>
                      </a:r>
                      <a:r>
                        <a:rPr lang="ru-RU" sz="24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Колежма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»</a:t>
                      </a:r>
                      <a:endParaRPr lang="ru-RU" sz="24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В настоящее время в современном мире, полном суеты, для того, чтобы развиваться духовно и быть высоконравственным человеком, не обязательно читать объемные произведения, достаточно находить всего лишь пару минут для чтения произведений «малых форм», ведь их прочтение занимает малое количество времени, и они не менее точно и метко способны передать содержание нравственных проблем современности, давая читателю развиваться духовно.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772816"/>
            <a:ext cx="8229600" cy="2808312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chemeClr val="bg2">
                    <a:lumMod val="10000"/>
                  </a:schemeClr>
                </a:solidFill>
              </a:rPr>
              <a:t>Благодарим за внимание!</a:t>
            </a:r>
            <a:endParaRPr lang="ru-RU" sz="66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В последнее время все большую популярность набирают небольшие по объему художественные произведения. Способны ли они поднимать «большие» нравственные проблемы?</a:t>
            </a:r>
          </a:p>
          <a:p>
            <a:endParaRPr lang="ru-RU" dirty="0"/>
          </a:p>
        </p:txBody>
      </p:sp>
      <p:pic>
        <p:nvPicPr>
          <p:cNvPr id="8194" name="Picture 2" descr="http://www.eht.k12.nj.us/~FINNEGAE/Images/Main_Page_Slideshow/Book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4149080"/>
            <a:ext cx="3747050" cy="24482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Выявить и проанализировать проблемы, поднимаемые в произведениях «малой прозы» на примере произведений А. Костюнина.</a:t>
            </a:r>
          </a:p>
          <a:p>
            <a:endParaRPr lang="ru-RU" dirty="0"/>
          </a:p>
        </p:txBody>
      </p:sp>
      <p:pic>
        <p:nvPicPr>
          <p:cNvPr id="7172" name="Picture 4" descr="http://chemwiki.ucdavis.edu/@api/deki/files/4142/=iStock_000004506538Sma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3573016"/>
            <a:ext cx="3744416" cy="24918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Познакомиться с произведениями признанных мастеров «малой прозы» (В.Астафьев, В. Шукшин, В.Дорофеев и др.);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Изучить проблемы, поднимаемые в произведениях «малой прозы»;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проанализировать произведения А.Костюнина с точки зрения нравственной проблематики.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Восприятие произведений «малой прозы» как произведений малозначимых и неактуальных (несерьезных).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122" name="Picture 2" descr="http://www.haberkamu.com/photos/c376391c2341485cb378e2df8e4afb8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3284984"/>
            <a:ext cx="4320480" cy="32403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Гипотеза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 Несмотря на малый объем произведений, талант А. Костюнина позволяет поднять глубокие нравственные проблемы современности.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098" name="Picture 2" descr="http://regionsamara.ru/screenshots/pic_1959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3212976"/>
            <a:ext cx="4032448" cy="30243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ru-RU" b="1" dirty="0" smtClean="0"/>
              <a:t>Объект исследования: </a:t>
            </a:r>
            <a:r>
              <a:rPr lang="ru-RU" dirty="0" smtClean="0"/>
              <a:t>произведения «малой прозы» А.Костюнина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b="1" dirty="0" smtClean="0"/>
              <a:t>Предмет исследования: </a:t>
            </a:r>
            <a:r>
              <a:rPr lang="ru-RU" dirty="0" smtClean="0"/>
              <a:t>нравственная проблематика этих произведений.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074" name="Picture 2" descr="http://www.uralstudent.ru/images/com_jdirectory/3/contents/1720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3861048"/>
            <a:ext cx="3552395" cy="26642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Обобщенный анализ произведения с точки зрения требований времени;</a:t>
            </a:r>
          </a:p>
          <a:p>
            <a:r>
              <a:rPr lang="ru-RU" dirty="0" smtClean="0"/>
              <a:t>содержательно-структурный анализ;</a:t>
            </a:r>
          </a:p>
          <a:p>
            <a:r>
              <a:rPr lang="ru-RU" dirty="0" smtClean="0"/>
              <a:t>прием осмысления.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 descr="http://img.sunhome.ru/UsersGallery/Cards/104/2921532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212976"/>
            <a:ext cx="4072953" cy="32857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Нравственная культура личности - это характеристика нравственного развития личности, в которой отражается степень освоения ею морального опыта общества, способность последовательного осуществления в поведении и отношения с другими людьми ценностей, норм и принципов, готовность к постоянному самосовершенствованию.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192</Words>
  <Application>Microsoft Office PowerPoint</Application>
  <PresentationFormat>Экран (4:3)</PresentationFormat>
  <Paragraphs>54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Нравственная проблематика произведений «малой прозы» на примере творчества А.В.Костюнина</vt:lpstr>
      <vt:lpstr>Актуальность</vt:lpstr>
      <vt:lpstr>Цель </vt:lpstr>
      <vt:lpstr>Задачи:</vt:lpstr>
      <vt:lpstr>Проблема</vt:lpstr>
      <vt:lpstr>Гипотеза</vt:lpstr>
      <vt:lpstr>Слайд 7</vt:lpstr>
      <vt:lpstr>Методы исследования</vt:lpstr>
      <vt:lpstr>Слайд 9</vt:lpstr>
      <vt:lpstr>Малая проза</vt:lpstr>
      <vt:lpstr>Слайд 11</vt:lpstr>
      <vt:lpstr>Вывод</vt:lpstr>
      <vt:lpstr>Благодарим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Нравственная проблематика произведений «малой прозы» на примере творчества А.В.Костюнина</dc:title>
  <cp:lastModifiedBy>cab314</cp:lastModifiedBy>
  <cp:revision>7</cp:revision>
  <dcterms:modified xsi:type="dcterms:W3CDTF">2013-02-21T00:53:14Z</dcterms:modified>
</cp:coreProperties>
</file>